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56" r:id="rId2"/>
    <p:sldId id="364" r:id="rId3"/>
    <p:sldId id="367" r:id="rId4"/>
    <p:sldId id="371" r:id="rId5"/>
    <p:sldId id="38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7CB5C-90E8-4459-B815-920013627E5F}" v="1" dt="2020-09-30T00:39:29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987" autoAdjust="0"/>
  </p:normalViewPr>
  <p:slideViewPr>
    <p:cSldViewPr snapToGrid="0">
      <p:cViewPr varScale="1">
        <p:scale>
          <a:sx n="78" d="100"/>
          <a:sy n="78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" userId="83b8588c-350c-4064-b0d9-c2475ba447c6" providerId="ADAL" clId="{0437CB5C-90E8-4459-B815-920013627E5F}"/>
    <pc:docChg chg="undo custSel addSld delSld modSld">
      <pc:chgData name="Heather" userId="83b8588c-350c-4064-b0d9-c2475ba447c6" providerId="ADAL" clId="{0437CB5C-90E8-4459-B815-920013627E5F}" dt="2020-10-05T18:31:26.755" v="221" actId="2890"/>
      <pc:docMkLst>
        <pc:docMk/>
      </pc:docMkLst>
      <pc:sldChg chg="modSp del mod">
        <pc:chgData name="Heather" userId="83b8588c-350c-4064-b0d9-c2475ba447c6" providerId="ADAL" clId="{0437CB5C-90E8-4459-B815-920013627E5F}" dt="2020-10-05T18:31:13.585" v="220" actId="47"/>
        <pc:sldMkLst>
          <pc:docMk/>
          <pc:sldMk cId="1546227833" sldId="370"/>
        </pc:sldMkLst>
        <pc:spChg chg="mod">
          <ac:chgData name="Heather" userId="83b8588c-350c-4064-b0d9-c2475ba447c6" providerId="ADAL" clId="{0437CB5C-90E8-4459-B815-920013627E5F}" dt="2020-09-30T03:32:27.099" v="10"/>
          <ac:spMkLst>
            <pc:docMk/>
            <pc:sldMk cId="1546227833" sldId="370"/>
            <ac:spMk id="6" creationId="{53C12A8A-2EB2-40ED-9230-666873A0CF60}"/>
          </ac:spMkLst>
        </pc:spChg>
        <pc:spChg chg="mod">
          <ac:chgData name="Heather" userId="83b8588c-350c-4064-b0d9-c2475ba447c6" providerId="ADAL" clId="{0437CB5C-90E8-4459-B815-920013627E5F}" dt="2020-09-30T03:56:11.933" v="216" actId="6549"/>
          <ac:spMkLst>
            <pc:docMk/>
            <pc:sldMk cId="1546227833" sldId="370"/>
            <ac:spMk id="8" creationId="{FEE00630-DE23-4D7E-905D-9CE4D5FC3494}"/>
          </ac:spMkLst>
        </pc:spChg>
        <pc:spChg chg="mod">
          <ac:chgData name="Heather" userId="83b8588c-350c-4064-b0d9-c2475ba447c6" providerId="ADAL" clId="{0437CB5C-90E8-4459-B815-920013627E5F}" dt="2020-09-30T03:35:11.861" v="52" actId="20577"/>
          <ac:spMkLst>
            <pc:docMk/>
            <pc:sldMk cId="1546227833" sldId="370"/>
            <ac:spMk id="10" creationId="{0C2F002B-54D7-4A2A-83E6-087AD5CB968B}"/>
          </ac:spMkLst>
        </pc:spChg>
        <pc:spChg chg="mod">
          <ac:chgData name="Heather" userId="83b8588c-350c-4064-b0d9-c2475ba447c6" providerId="ADAL" clId="{0437CB5C-90E8-4459-B815-920013627E5F}" dt="2020-09-30T03:37:26.642" v="110" actId="20577"/>
          <ac:spMkLst>
            <pc:docMk/>
            <pc:sldMk cId="1546227833" sldId="370"/>
            <ac:spMk id="12" creationId="{F8CFE86B-3A37-4584-85B2-FF853236647D}"/>
          </ac:spMkLst>
        </pc:spChg>
        <pc:spChg chg="mod">
          <ac:chgData name="Heather" userId="83b8588c-350c-4064-b0d9-c2475ba447c6" providerId="ADAL" clId="{0437CB5C-90E8-4459-B815-920013627E5F}" dt="2020-09-30T03:36:05.550" v="85" actId="20577"/>
          <ac:spMkLst>
            <pc:docMk/>
            <pc:sldMk cId="1546227833" sldId="370"/>
            <ac:spMk id="14" creationId="{CA87EA0A-F7ED-4B79-A588-4459A2BD13C7}"/>
          </ac:spMkLst>
        </pc:spChg>
        <pc:spChg chg="mod">
          <ac:chgData name="Heather" userId="83b8588c-350c-4064-b0d9-c2475ba447c6" providerId="ADAL" clId="{0437CB5C-90E8-4459-B815-920013627E5F}" dt="2020-09-30T03:38:12.319" v="112"/>
          <ac:spMkLst>
            <pc:docMk/>
            <pc:sldMk cId="1546227833" sldId="370"/>
            <ac:spMk id="16" creationId="{18E4B960-10AE-491A-B17E-A5433B70BFB3}"/>
          </ac:spMkLst>
        </pc:spChg>
        <pc:spChg chg="mod">
          <ac:chgData name="Heather" userId="83b8588c-350c-4064-b0d9-c2475ba447c6" providerId="ADAL" clId="{0437CB5C-90E8-4459-B815-920013627E5F}" dt="2020-09-30T03:33:40.439" v="14" actId="20577"/>
          <ac:spMkLst>
            <pc:docMk/>
            <pc:sldMk cId="1546227833" sldId="370"/>
            <ac:spMk id="18" creationId="{942E132B-C11A-42FA-9DD1-E89BC9747D69}"/>
          </ac:spMkLst>
        </pc:spChg>
        <pc:spChg chg="mod">
          <ac:chgData name="Heather" userId="83b8588c-350c-4064-b0d9-c2475ba447c6" providerId="ADAL" clId="{0437CB5C-90E8-4459-B815-920013627E5F}" dt="2020-09-30T03:34:28.151" v="35"/>
          <ac:spMkLst>
            <pc:docMk/>
            <pc:sldMk cId="1546227833" sldId="370"/>
            <ac:spMk id="20" creationId="{9A561A55-82F0-4BD6-B6D0-58C5FEED5549}"/>
          </ac:spMkLst>
        </pc:spChg>
      </pc:sldChg>
      <pc:sldChg chg="modSp mod">
        <pc:chgData name="Heather" userId="83b8588c-350c-4064-b0d9-c2475ba447c6" providerId="ADAL" clId="{0437CB5C-90E8-4459-B815-920013627E5F}" dt="2020-10-05T18:31:02.972" v="219"/>
        <pc:sldMkLst>
          <pc:docMk/>
          <pc:sldMk cId="3447813224" sldId="371"/>
        </pc:sldMkLst>
        <pc:spChg chg="mod">
          <ac:chgData name="Heather" userId="83b8588c-350c-4064-b0d9-c2475ba447c6" providerId="ADAL" clId="{0437CB5C-90E8-4459-B815-920013627E5F}" dt="2020-10-05T18:31:02.972" v="219"/>
          <ac:spMkLst>
            <pc:docMk/>
            <pc:sldMk cId="3447813224" sldId="371"/>
            <ac:spMk id="6" creationId="{53C12A8A-2EB2-40ED-9230-666873A0CF60}"/>
          </ac:spMkLst>
        </pc:spChg>
      </pc:sldChg>
      <pc:sldChg chg="modSp new mod">
        <pc:chgData name="Heather" userId="83b8588c-350c-4064-b0d9-c2475ba447c6" providerId="ADAL" clId="{0437CB5C-90E8-4459-B815-920013627E5F}" dt="2020-09-30T00:41:25.120" v="9" actId="20577"/>
        <pc:sldMkLst>
          <pc:docMk/>
          <pc:sldMk cId="3536787399" sldId="380"/>
        </pc:sldMkLst>
        <pc:spChg chg="mod">
          <ac:chgData name="Heather" userId="83b8588c-350c-4064-b0d9-c2475ba447c6" providerId="ADAL" clId="{0437CB5C-90E8-4459-B815-920013627E5F}" dt="2020-09-30T00:41:25.120" v="9" actId="20577"/>
          <ac:spMkLst>
            <pc:docMk/>
            <pc:sldMk cId="3536787399" sldId="380"/>
            <ac:spMk id="3" creationId="{11D3B81C-DC11-4722-BF53-FA4E6AEC15B9}"/>
          </ac:spMkLst>
        </pc:spChg>
      </pc:sldChg>
      <pc:sldChg chg="add">
        <pc:chgData name="Heather" userId="83b8588c-350c-4064-b0d9-c2475ba447c6" providerId="ADAL" clId="{0437CB5C-90E8-4459-B815-920013627E5F}" dt="2020-10-05T18:31:26.755" v="221" actId="2890"/>
        <pc:sldMkLst>
          <pc:docMk/>
          <pc:sldMk cId="3989098391" sldId="381"/>
        </pc:sldMkLst>
      </pc:sldChg>
    </pc:docChg>
  </pc:docChgLst>
  <pc:docChgLst>
    <pc:chgData name="Bates, Heather" userId="83b8588c-350c-4064-b0d9-c2475ba447c6" providerId="ADAL" clId="{594CFB00-3A81-4EEF-9841-3EC588725274}"/>
    <pc:docChg chg="undo custSel addSld delSld modSld modMainMaster">
      <pc:chgData name="Bates, Heather" userId="83b8588c-350c-4064-b0d9-c2475ba447c6" providerId="ADAL" clId="{594CFB00-3A81-4EEF-9841-3EC588725274}" dt="2020-09-05T15:35:44.241" v="122" actId="2890"/>
      <pc:docMkLst>
        <pc:docMk/>
      </pc:docMkLst>
      <pc:sldChg chg="modSp mod">
        <pc:chgData name="Bates, Heather" userId="83b8588c-350c-4064-b0d9-c2475ba447c6" providerId="ADAL" clId="{594CFB00-3A81-4EEF-9841-3EC588725274}" dt="2020-09-05T15:22:38.969" v="18" actId="20577"/>
        <pc:sldMkLst>
          <pc:docMk/>
          <pc:sldMk cId="945487127" sldId="256"/>
        </pc:sldMkLst>
        <pc:spChg chg="mod">
          <ac:chgData name="Bates, Heather" userId="83b8588c-350c-4064-b0d9-c2475ba447c6" providerId="ADAL" clId="{594CFB00-3A81-4EEF-9841-3EC588725274}" dt="2020-09-05T15:22:38.969" v="18" actId="20577"/>
          <ac:spMkLst>
            <pc:docMk/>
            <pc:sldMk cId="945487127" sldId="256"/>
            <ac:spMk id="2" creationId="{00000000-0000-0000-0000-000000000000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945487127" sldId="256"/>
            <ac:spMk id="3" creationId="{00000000-0000-0000-0000-000000000000}"/>
          </ac:spMkLst>
        </pc:spChg>
      </pc:sldChg>
      <pc:sldChg chg="modSp del">
        <pc:chgData name="Bates, Heather" userId="83b8588c-350c-4064-b0d9-c2475ba447c6" providerId="ADAL" clId="{594CFB00-3A81-4EEF-9841-3EC588725274}" dt="2020-09-05T15:22:57.993" v="23" actId="47"/>
        <pc:sldMkLst>
          <pc:docMk/>
          <pc:sldMk cId="1837434818" sldId="257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837434818" sldId="257"/>
            <ac:spMk id="2" creationId="{00000000-0000-0000-0000-000000000000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837434818" sldId="257"/>
            <ac:spMk id="3" creationId="{00000000-0000-0000-0000-000000000000}"/>
          </ac:spMkLst>
        </pc:spChg>
      </pc:sldChg>
      <pc:sldChg chg="modSp del">
        <pc:chgData name="Bates, Heather" userId="83b8588c-350c-4064-b0d9-c2475ba447c6" providerId="ADAL" clId="{594CFB00-3A81-4EEF-9841-3EC588725274}" dt="2020-09-05T15:22:47.807" v="21" actId="47"/>
        <pc:sldMkLst>
          <pc:docMk/>
          <pc:sldMk cId="519526879" sldId="258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519526879" sldId="258"/>
            <ac:spMk id="2" creationId="{00000000-0000-0000-0000-000000000000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519526879" sldId="258"/>
            <ac:spMk id="3" creationId="{00000000-0000-0000-0000-000000000000}"/>
          </ac:spMkLst>
        </pc:spChg>
      </pc:sldChg>
      <pc:sldChg chg="del">
        <pc:chgData name="Bates, Heather" userId="83b8588c-350c-4064-b0d9-c2475ba447c6" providerId="ADAL" clId="{594CFB00-3A81-4EEF-9841-3EC588725274}" dt="2020-09-05T15:22:56.602" v="22" actId="47"/>
        <pc:sldMkLst>
          <pc:docMk/>
          <pc:sldMk cId="613406349" sldId="360"/>
        </pc:sldMkLst>
      </pc:sldChg>
      <pc:sldChg chg="modSp del">
        <pc:chgData name="Bates, Heather" userId="83b8588c-350c-4064-b0d9-c2475ba447c6" providerId="ADAL" clId="{594CFB00-3A81-4EEF-9841-3EC588725274}" dt="2020-09-05T15:22:45.199" v="19" actId="47"/>
        <pc:sldMkLst>
          <pc:docMk/>
          <pc:sldMk cId="1626506703" sldId="361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626506703" sldId="361"/>
            <ac:spMk id="2" creationId="{25F091CF-403D-4031-AFAA-3F380E2A4900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626506703" sldId="361"/>
            <ac:spMk id="3" creationId="{F6E94356-1A4B-440C-871D-37FEF9F3F079}"/>
          </ac:spMkLst>
        </pc:spChg>
      </pc:sldChg>
      <pc:sldChg chg="modSp del">
        <pc:chgData name="Bates, Heather" userId="83b8588c-350c-4064-b0d9-c2475ba447c6" providerId="ADAL" clId="{594CFB00-3A81-4EEF-9841-3EC588725274}" dt="2020-09-05T15:23:01.170" v="24" actId="47"/>
        <pc:sldMkLst>
          <pc:docMk/>
          <pc:sldMk cId="1721852073" sldId="362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721852073" sldId="362"/>
            <ac:spMk id="2" creationId="{B1801825-0DC1-44E4-9734-549E838CA9DD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1721852073" sldId="362"/>
            <ac:spMk id="3" creationId="{3D753201-870E-4E4B-BF37-DE31DE603D7C}"/>
          </ac:spMkLst>
        </pc:spChg>
      </pc:sldChg>
      <pc:sldChg chg="modSp del mod">
        <pc:chgData name="Bates, Heather" userId="83b8588c-350c-4064-b0d9-c2475ba447c6" providerId="ADAL" clId="{594CFB00-3A81-4EEF-9841-3EC588725274}" dt="2020-09-05T15:23:04.033" v="25" actId="47"/>
        <pc:sldMkLst>
          <pc:docMk/>
          <pc:sldMk cId="2702921563" sldId="363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2702921563" sldId="363"/>
            <ac:spMk id="2" creationId="{A3124D3B-89FD-4087-B434-678010FA302B}"/>
          </ac:spMkLst>
        </pc:spChg>
        <pc:spChg chg="mod">
          <ac:chgData name="Bates, Heather" userId="83b8588c-350c-4064-b0d9-c2475ba447c6" providerId="ADAL" clId="{594CFB00-3A81-4EEF-9841-3EC588725274}" dt="2020-09-05T15:22:23.768" v="1" actId="27636"/>
          <ac:spMkLst>
            <pc:docMk/>
            <pc:sldMk cId="2702921563" sldId="363"/>
            <ac:spMk id="3" creationId="{D5889789-5EBE-45EC-83B7-15A08074A813}"/>
          </ac:spMkLst>
        </pc:spChg>
      </pc:sldChg>
      <pc:sldChg chg="del">
        <pc:chgData name="Bates, Heather" userId="83b8588c-350c-4064-b0d9-c2475ba447c6" providerId="ADAL" clId="{594CFB00-3A81-4EEF-9841-3EC588725274}" dt="2020-09-05T15:23:13.413" v="26" actId="47"/>
        <pc:sldMkLst>
          <pc:docMk/>
          <pc:sldMk cId="3492305071" sldId="365"/>
        </pc:sldMkLst>
      </pc:sldChg>
      <pc:sldChg chg="del">
        <pc:chgData name="Bates, Heather" userId="83b8588c-350c-4064-b0d9-c2475ba447c6" providerId="ADAL" clId="{594CFB00-3A81-4EEF-9841-3EC588725274}" dt="2020-09-05T15:23:15.646" v="28" actId="47"/>
        <pc:sldMkLst>
          <pc:docMk/>
          <pc:sldMk cId="2994329522" sldId="366"/>
        </pc:sldMkLst>
      </pc:sldChg>
      <pc:sldChg chg="modSp mod">
        <pc:chgData name="Bates, Heather" userId="83b8588c-350c-4064-b0d9-c2475ba447c6" providerId="ADAL" clId="{594CFB00-3A81-4EEF-9841-3EC588725274}" dt="2020-09-05T15:22:23.778" v="2" actId="27636"/>
        <pc:sldMkLst>
          <pc:docMk/>
          <pc:sldMk cId="3683293750" sldId="367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3683293750" sldId="367"/>
            <ac:spMk id="2" creationId="{DA32B9AD-6F4C-487A-A106-15240AFE0B19}"/>
          </ac:spMkLst>
        </pc:spChg>
        <pc:spChg chg="mod">
          <ac:chgData name="Bates, Heather" userId="83b8588c-350c-4064-b0d9-c2475ba447c6" providerId="ADAL" clId="{594CFB00-3A81-4EEF-9841-3EC588725274}" dt="2020-09-05T15:22:23.778" v="2" actId="27636"/>
          <ac:spMkLst>
            <pc:docMk/>
            <pc:sldMk cId="3683293750" sldId="367"/>
            <ac:spMk id="3" creationId="{06F1F4F6-4379-4E31-BF16-7EB8AC0ADEE5}"/>
          </ac:spMkLst>
        </pc:spChg>
      </pc:sldChg>
      <pc:sldChg chg="modSp del">
        <pc:chgData name="Bates, Heather" userId="83b8588c-350c-4064-b0d9-c2475ba447c6" providerId="ADAL" clId="{594CFB00-3A81-4EEF-9841-3EC588725274}" dt="2020-09-05T15:23:14.322" v="27" actId="47"/>
        <pc:sldMkLst>
          <pc:docMk/>
          <pc:sldMk cId="3897445611" sldId="368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3897445611" sldId="368"/>
            <ac:spMk id="2" creationId="{00000000-0000-0000-0000-000000000000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3897445611" sldId="368"/>
            <ac:spMk id="3" creationId="{00000000-0000-0000-0000-000000000000}"/>
          </ac:spMkLst>
        </pc:spChg>
      </pc:sldChg>
      <pc:sldChg chg="addSp delSp modSp del mod">
        <pc:chgData name="Bates, Heather" userId="83b8588c-350c-4064-b0d9-c2475ba447c6" providerId="ADAL" clId="{594CFB00-3A81-4EEF-9841-3EC588725274}" dt="2020-09-05T15:23:57.505" v="33" actId="47"/>
        <pc:sldMkLst>
          <pc:docMk/>
          <pc:sldMk cId="1959594584" sldId="369"/>
        </pc:sldMkLst>
        <pc:spChg chg="del mod">
          <ac:chgData name="Bates, Heather" userId="83b8588c-350c-4064-b0d9-c2475ba447c6" providerId="ADAL" clId="{594CFB00-3A81-4EEF-9841-3EC588725274}" dt="2020-09-05T15:23:26.288" v="29" actId="478"/>
          <ac:spMkLst>
            <pc:docMk/>
            <pc:sldMk cId="1959594584" sldId="369"/>
            <ac:spMk id="2" creationId="{00000000-0000-0000-0000-000000000000}"/>
          </ac:spMkLst>
        </pc:spChg>
        <pc:spChg chg="del mod">
          <ac:chgData name="Bates, Heather" userId="83b8588c-350c-4064-b0d9-c2475ba447c6" providerId="ADAL" clId="{594CFB00-3A81-4EEF-9841-3EC588725274}" dt="2020-09-05T15:23:37.233" v="31" actId="478"/>
          <ac:spMkLst>
            <pc:docMk/>
            <pc:sldMk cId="1959594584" sldId="369"/>
            <ac:spMk id="3" creationId="{00000000-0000-0000-0000-000000000000}"/>
          </ac:spMkLst>
        </pc:spChg>
        <pc:spChg chg="add del mod">
          <ac:chgData name="Bates, Heather" userId="83b8588c-350c-4064-b0d9-c2475ba447c6" providerId="ADAL" clId="{594CFB00-3A81-4EEF-9841-3EC588725274}" dt="2020-09-05T15:23:33.223" v="30" actId="478"/>
          <ac:spMkLst>
            <pc:docMk/>
            <pc:sldMk cId="1959594584" sldId="369"/>
            <ac:spMk id="5" creationId="{C5F0F59C-3A4D-48E1-9E78-2CC4498529CC}"/>
          </ac:spMkLst>
        </pc:spChg>
        <pc:spChg chg="add mod">
          <ac:chgData name="Bates, Heather" userId="83b8588c-350c-4064-b0d9-c2475ba447c6" providerId="ADAL" clId="{594CFB00-3A81-4EEF-9841-3EC588725274}" dt="2020-09-05T15:23:37.233" v="31" actId="478"/>
          <ac:spMkLst>
            <pc:docMk/>
            <pc:sldMk cId="1959594584" sldId="369"/>
            <ac:spMk id="7" creationId="{C733F4B7-08A6-49AC-AAEE-193E79971DF7}"/>
          </ac:spMkLst>
        </pc:spChg>
      </pc:sldChg>
      <pc:sldChg chg="modSp del">
        <pc:chgData name="Bates, Heather" userId="83b8588c-350c-4064-b0d9-c2475ba447c6" providerId="ADAL" clId="{594CFB00-3A81-4EEF-9841-3EC588725274}" dt="2020-09-05T15:22:46.613" v="20" actId="47"/>
        <pc:sldMkLst>
          <pc:docMk/>
          <pc:sldMk cId="570709331" sldId="370"/>
        </pc:sldMkLst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570709331" sldId="370"/>
            <ac:spMk id="2" creationId="{E14C24CF-A738-414B-91CC-2600F42B0E1B}"/>
          </ac:spMkLst>
        </pc:spChg>
        <pc:spChg chg="mod">
          <ac:chgData name="Bates, Heather" userId="83b8588c-350c-4064-b0d9-c2475ba447c6" providerId="ADAL" clId="{594CFB00-3A81-4EEF-9841-3EC588725274}" dt="2020-09-05T15:22:23.623" v="0"/>
          <ac:spMkLst>
            <pc:docMk/>
            <pc:sldMk cId="570709331" sldId="370"/>
            <ac:spMk id="3" creationId="{D5A60BB3-93C5-4DE6-888A-4F7557DCA759}"/>
          </ac:spMkLst>
        </pc:spChg>
      </pc:sldChg>
      <pc:sldChg chg="addSp modSp new mod">
        <pc:chgData name="Bates, Heather" userId="83b8588c-350c-4064-b0d9-c2475ba447c6" providerId="ADAL" clId="{594CFB00-3A81-4EEF-9841-3EC588725274}" dt="2020-09-05T15:34:44.359" v="117" actId="14100"/>
        <pc:sldMkLst>
          <pc:docMk/>
          <pc:sldMk cId="1546227833" sldId="370"/>
        </pc:sldMkLst>
        <pc:spChg chg="add mod">
          <ac:chgData name="Bates, Heather" userId="83b8588c-350c-4064-b0d9-c2475ba447c6" providerId="ADAL" clId="{594CFB00-3A81-4EEF-9841-3EC588725274}" dt="2020-09-05T15:31:14.444" v="73" actId="164"/>
          <ac:spMkLst>
            <pc:docMk/>
            <pc:sldMk cId="1546227833" sldId="370"/>
            <ac:spMk id="2" creationId="{C0F605C1-FAF6-48B5-B4DA-F5E79114BF0F}"/>
          </ac:spMkLst>
        </pc:spChg>
        <pc:spChg chg="add mod">
          <ac:chgData name="Bates, Heather" userId="83b8588c-350c-4064-b0d9-c2475ba447c6" providerId="ADAL" clId="{594CFB00-3A81-4EEF-9841-3EC588725274}" dt="2020-09-05T15:31:14.444" v="73" actId="164"/>
          <ac:spMkLst>
            <pc:docMk/>
            <pc:sldMk cId="1546227833" sldId="370"/>
            <ac:spMk id="3" creationId="{117523C0-F044-40C0-A75F-4153ABE1F647}"/>
          </ac:spMkLst>
        </pc:spChg>
        <pc:spChg chg="add mod">
          <ac:chgData name="Bates, Heather" userId="83b8588c-350c-4064-b0d9-c2475ba447c6" providerId="ADAL" clId="{594CFB00-3A81-4EEF-9841-3EC588725274}" dt="2020-09-05T15:31:14.444" v="73" actId="164"/>
          <ac:spMkLst>
            <pc:docMk/>
            <pc:sldMk cId="1546227833" sldId="370"/>
            <ac:spMk id="4" creationId="{3C0AB632-A610-43CA-BC4C-EC1B9B307BD3}"/>
          </ac:spMkLst>
        </pc:spChg>
        <pc:spChg chg="add mod">
          <ac:chgData name="Bates, Heather" userId="83b8588c-350c-4064-b0d9-c2475ba447c6" providerId="ADAL" clId="{594CFB00-3A81-4EEF-9841-3EC588725274}" dt="2020-09-05T15:31:55.199" v="77" actId="20577"/>
          <ac:spMkLst>
            <pc:docMk/>
            <pc:sldMk cId="1546227833" sldId="370"/>
            <ac:spMk id="6" creationId="{53C12A8A-2EB2-40ED-9230-666873A0CF60}"/>
          </ac:spMkLst>
        </pc:spChg>
        <pc:spChg chg="add mod">
          <ac:chgData name="Bates, Heather" userId="83b8588c-350c-4064-b0d9-c2475ba447c6" providerId="ADAL" clId="{594CFB00-3A81-4EEF-9841-3EC588725274}" dt="2020-09-05T15:34:27.857" v="114" actId="14100"/>
          <ac:spMkLst>
            <pc:docMk/>
            <pc:sldMk cId="1546227833" sldId="370"/>
            <ac:spMk id="8" creationId="{FEE00630-DE23-4D7E-905D-9CE4D5FC3494}"/>
          </ac:spMkLst>
        </pc:spChg>
        <pc:spChg chg="add mod">
          <ac:chgData name="Bates, Heather" userId="83b8588c-350c-4064-b0d9-c2475ba447c6" providerId="ADAL" clId="{594CFB00-3A81-4EEF-9841-3EC588725274}" dt="2020-09-05T15:34:08.813" v="111" actId="14100"/>
          <ac:spMkLst>
            <pc:docMk/>
            <pc:sldMk cId="1546227833" sldId="370"/>
            <ac:spMk id="10" creationId="{0C2F002B-54D7-4A2A-83E6-087AD5CB968B}"/>
          </ac:spMkLst>
        </pc:spChg>
        <pc:spChg chg="add mod">
          <ac:chgData name="Bates, Heather" userId="83b8588c-350c-4064-b0d9-c2475ba447c6" providerId="ADAL" clId="{594CFB00-3A81-4EEF-9841-3EC588725274}" dt="2020-09-05T15:34:14.865" v="112" actId="14100"/>
          <ac:spMkLst>
            <pc:docMk/>
            <pc:sldMk cId="1546227833" sldId="370"/>
            <ac:spMk id="12" creationId="{F8CFE86B-3A37-4584-85B2-FF853236647D}"/>
          </ac:spMkLst>
        </pc:spChg>
        <pc:spChg chg="add mod">
          <ac:chgData name="Bates, Heather" userId="83b8588c-350c-4064-b0d9-c2475ba447c6" providerId="ADAL" clId="{594CFB00-3A81-4EEF-9841-3EC588725274}" dt="2020-09-05T15:34:21.548" v="113" actId="14100"/>
          <ac:spMkLst>
            <pc:docMk/>
            <pc:sldMk cId="1546227833" sldId="370"/>
            <ac:spMk id="14" creationId="{CA87EA0A-F7ED-4B79-A588-4459A2BD13C7}"/>
          </ac:spMkLst>
        </pc:spChg>
        <pc:spChg chg="add mod">
          <ac:chgData name="Bates, Heather" userId="83b8588c-350c-4064-b0d9-c2475ba447c6" providerId="ADAL" clId="{594CFB00-3A81-4EEF-9841-3EC588725274}" dt="2020-09-05T15:34:44.359" v="117" actId="14100"/>
          <ac:spMkLst>
            <pc:docMk/>
            <pc:sldMk cId="1546227833" sldId="370"/>
            <ac:spMk id="16" creationId="{18E4B960-10AE-491A-B17E-A5433B70BFB3}"/>
          </ac:spMkLst>
        </pc:spChg>
        <pc:spChg chg="add mod">
          <ac:chgData name="Bates, Heather" userId="83b8588c-350c-4064-b0d9-c2475ba447c6" providerId="ADAL" clId="{594CFB00-3A81-4EEF-9841-3EC588725274}" dt="2020-09-05T15:32:43.570" v="92" actId="20577"/>
          <ac:spMkLst>
            <pc:docMk/>
            <pc:sldMk cId="1546227833" sldId="370"/>
            <ac:spMk id="18" creationId="{942E132B-C11A-42FA-9DD1-E89BC9747D69}"/>
          </ac:spMkLst>
        </pc:spChg>
        <pc:spChg chg="add mod">
          <ac:chgData name="Bates, Heather" userId="83b8588c-350c-4064-b0d9-c2475ba447c6" providerId="ADAL" clId="{594CFB00-3A81-4EEF-9841-3EC588725274}" dt="2020-09-05T15:34:32.814" v="115" actId="14100"/>
          <ac:spMkLst>
            <pc:docMk/>
            <pc:sldMk cId="1546227833" sldId="370"/>
            <ac:spMk id="20" creationId="{9A561A55-82F0-4BD6-B6D0-58C5FEED5549}"/>
          </ac:spMkLst>
        </pc:spChg>
        <pc:grpChg chg="add mod">
          <ac:chgData name="Bates, Heather" userId="83b8588c-350c-4064-b0d9-c2475ba447c6" providerId="ADAL" clId="{594CFB00-3A81-4EEF-9841-3EC588725274}" dt="2020-09-05T15:32:36.760" v="90" actId="1076"/>
          <ac:grpSpMkLst>
            <pc:docMk/>
            <pc:sldMk cId="1546227833" sldId="370"/>
            <ac:grpSpMk id="5" creationId="{740EAA65-B414-454B-AD66-BD98199249BE}"/>
          </ac:grpSpMkLst>
        </pc:grpChg>
      </pc:sldChg>
      <pc:sldChg chg="add">
        <pc:chgData name="Bates, Heather" userId="83b8588c-350c-4064-b0d9-c2475ba447c6" providerId="ADAL" clId="{594CFB00-3A81-4EEF-9841-3EC588725274}" dt="2020-09-05T15:35:03.097" v="118" actId="2890"/>
        <pc:sldMkLst>
          <pc:docMk/>
          <pc:sldMk cId="3447813224" sldId="371"/>
        </pc:sldMkLst>
      </pc:sldChg>
      <pc:sldChg chg="addSp delSp modSp add del mod">
        <pc:chgData name="Bates, Heather" userId="83b8588c-350c-4064-b0d9-c2475ba447c6" providerId="ADAL" clId="{594CFB00-3A81-4EEF-9841-3EC588725274}" dt="2020-09-05T15:28:48.352" v="63" actId="47"/>
        <pc:sldMkLst>
          <pc:docMk/>
          <pc:sldMk cId="4267515701" sldId="371"/>
        </pc:sldMkLst>
        <pc:spChg chg="del">
          <ac:chgData name="Bates, Heather" userId="83b8588c-350c-4064-b0d9-c2475ba447c6" providerId="ADAL" clId="{594CFB00-3A81-4EEF-9841-3EC588725274}" dt="2020-09-05T15:27:11.741" v="50" actId="478"/>
          <ac:spMkLst>
            <pc:docMk/>
            <pc:sldMk cId="4267515701" sldId="371"/>
            <ac:spMk id="2" creationId="{C0F605C1-FAF6-48B5-B4DA-F5E79114BF0F}"/>
          </ac:spMkLst>
        </pc:spChg>
        <pc:spChg chg="add del mod">
          <ac:chgData name="Bates, Heather" userId="83b8588c-350c-4064-b0d9-c2475ba447c6" providerId="ADAL" clId="{594CFB00-3A81-4EEF-9841-3EC588725274}" dt="2020-09-05T15:28:22.513" v="56" actId="478"/>
          <ac:spMkLst>
            <pc:docMk/>
            <pc:sldMk cId="4267515701" sldId="371"/>
            <ac:spMk id="3" creationId="{89F61FC9-4D40-4098-9D1F-9BC909B8A914}"/>
          </ac:spMkLst>
        </pc:spChg>
        <pc:spChg chg="add del mod">
          <ac:chgData name="Bates, Heather" userId="83b8588c-350c-4064-b0d9-c2475ba447c6" providerId="ADAL" clId="{594CFB00-3A81-4EEF-9841-3EC588725274}" dt="2020-09-05T15:28:42.671" v="62" actId="478"/>
          <ac:spMkLst>
            <pc:docMk/>
            <pc:sldMk cId="4267515701" sldId="371"/>
            <ac:spMk id="4" creationId="{0F37848F-1E34-43DB-BA75-2E76588C9507}"/>
          </ac:spMkLst>
        </pc:spChg>
      </pc:sldChg>
      <pc:sldChg chg="add">
        <pc:chgData name="Bates, Heather" userId="83b8588c-350c-4064-b0d9-c2475ba447c6" providerId="ADAL" clId="{594CFB00-3A81-4EEF-9841-3EC588725274}" dt="2020-09-05T15:35:09.611" v="119" actId="2890"/>
        <pc:sldMkLst>
          <pc:docMk/>
          <pc:sldMk cId="2488360796" sldId="372"/>
        </pc:sldMkLst>
      </pc:sldChg>
      <pc:sldChg chg="add">
        <pc:chgData name="Bates, Heather" userId="83b8588c-350c-4064-b0d9-c2475ba447c6" providerId="ADAL" clId="{594CFB00-3A81-4EEF-9841-3EC588725274}" dt="2020-09-05T15:35:14.227" v="120" actId="2890"/>
        <pc:sldMkLst>
          <pc:docMk/>
          <pc:sldMk cId="4239355661" sldId="373"/>
        </pc:sldMkLst>
      </pc:sldChg>
      <pc:sldChg chg="add">
        <pc:chgData name="Bates, Heather" userId="83b8588c-350c-4064-b0d9-c2475ba447c6" providerId="ADAL" clId="{594CFB00-3A81-4EEF-9841-3EC588725274}" dt="2020-09-05T15:35:18.260" v="121" actId="2890"/>
        <pc:sldMkLst>
          <pc:docMk/>
          <pc:sldMk cId="2469984626" sldId="374"/>
        </pc:sldMkLst>
      </pc:sldChg>
      <pc:sldChg chg="add">
        <pc:chgData name="Bates, Heather" userId="83b8588c-350c-4064-b0d9-c2475ba447c6" providerId="ADAL" clId="{594CFB00-3A81-4EEF-9841-3EC588725274}" dt="2020-09-05T15:35:44.241" v="122" actId="2890"/>
        <pc:sldMkLst>
          <pc:docMk/>
          <pc:sldMk cId="1465271166" sldId="375"/>
        </pc:sldMkLst>
      </pc:sldChg>
      <pc:sldChg chg="add replId">
        <pc:chgData name="Bates, Heather" userId="83b8588c-350c-4064-b0d9-c2475ba447c6" providerId="ADAL" clId="{594CFB00-3A81-4EEF-9841-3EC588725274}" dt="2020-09-05T15:35:44.241" v="122" actId="2890"/>
        <pc:sldMkLst>
          <pc:docMk/>
          <pc:sldMk cId="2207823895" sldId="376"/>
        </pc:sldMkLst>
      </pc:sldChg>
      <pc:sldChg chg="add replId">
        <pc:chgData name="Bates, Heather" userId="83b8588c-350c-4064-b0d9-c2475ba447c6" providerId="ADAL" clId="{594CFB00-3A81-4EEF-9841-3EC588725274}" dt="2020-09-05T15:35:44.241" v="122" actId="2890"/>
        <pc:sldMkLst>
          <pc:docMk/>
          <pc:sldMk cId="4080535606" sldId="377"/>
        </pc:sldMkLst>
      </pc:sldChg>
      <pc:sldChg chg="add replId">
        <pc:chgData name="Bates, Heather" userId="83b8588c-350c-4064-b0d9-c2475ba447c6" providerId="ADAL" clId="{594CFB00-3A81-4EEF-9841-3EC588725274}" dt="2020-09-05T15:35:44.241" v="122" actId="2890"/>
        <pc:sldMkLst>
          <pc:docMk/>
          <pc:sldMk cId="3325045695" sldId="378"/>
        </pc:sldMkLst>
      </pc:sldChg>
      <pc:sldChg chg="add replId">
        <pc:chgData name="Bates, Heather" userId="83b8588c-350c-4064-b0d9-c2475ba447c6" providerId="ADAL" clId="{594CFB00-3A81-4EEF-9841-3EC588725274}" dt="2020-09-05T15:35:44.241" v="122" actId="2890"/>
        <pc:sldMkLst>
          <pc:docMk/>
          <pc:sldMk cId="3819396026" sldId="379"/>
        </pc:sldMkLst>
      </pc:sldChg>
      <pc:sldMasterChg chg="modSldLayout">
        <pc:chgData name="Bates, Heather" userId="83b8588c-350c-4064-b0d9-c2475ba447c6" providerId="ADAL" clId="{594CFB00-3A81-4EEF-9841-3EC588725274}" dt="2020-09-05T15:22:23.623" v="0"/>
        <pc:sldMasterMkLst>
          <pc:docMk/>
          <pc:sldMasterMk cId="3232653424" sldId="2147483669"/>
        </pc:sldMasterMkLst>
        <pc:sldLayoutChg chg="delSp">
          <pc:chgData name="Bates, Heather" userId="83b8588c-350c-4064-b0d9-c2475ba447c6" providerId="ADAL" clId="{594CFB00-3A81-4EEF-9841-3EC588725274}" dt="2020-09-05T15:22:23.623" v="0"/>
          <pc:sldLayoutMkLst>
            <pc:docMk/>
            <pc:sldMasterMk cId="3232653424" sldId="2147483669"/>
            <pc:sldLayoutMk cId="3763572106" sldId="2147483681"/>
          </pc:sldLayoutMkLst>
          <pc:picChg chg="del">
            <ac:chgData name="Bates, Heather" userId="83b8588c-350c-4064-b0d9-c2475ba447c6" providerId="ADAL" clId="{594CFB00-3A81-4EEF-9841-3EC588725274}" dt="2020-09-05T15:22:23.623" v="0"/>
            <ac:picMkLst>
              <pc:docMk/>
              <pc:sldMasterMk cId="3232653424" sldId="2147483669"/>
              <pc:sldLayoutMk cId="3763572106" sldId="2147483681"/>
              <ac:picMk id="3" creationId="{00000000-0000-0000-0000-000000000000}"/>
            </ac:picMkLst>
          </pc:picChg>
        </pc:sldLayoutChg>
      </pc:sldMasterChg>
    </pc:docChg>
  </pc:docChgLst>
  <pc:docChgLst>
    <pc:chgData name="Bates, Heather" userId="83b8588c-350c-4064-b0d9-c2475ba447c6" providerId="ADAL" clId="{0437CB5C-90E8-4459-B815-920013627E5F}"/>
    <pc:docChg chg="delSld modSld">
      <pc:chgData name="Bates, Heather" userId="83b8588c-350c-4064-b0d9-c2475ba447c6" providerId="ADAL" clId="{0437CB5C-90E8-4459-B815-920013627E5F}" dt="2020-10-06T17:59:03.287" v="27" actId="6549"/>
      <pc:docMkLst>
        <pc:docMk/>
      </pc:docMkLst>
      <pc:sldChg chg="modSp mod">
        <pc:chgData name="Bates, Heather" userId="83b8588c-350c-4064-b0d9-c2475ba447c6" providerId="ADAL" clId="{0437CB5C-90E8-4459-B815-920013627E5F}" dt="2020-10-06T17:59:03.287" v="27" actId="6549"/>
        <pc:sldMkLst>
          <pc:docMk/>
          <pc:sldMk cId="3447813224" sldId="371"/>
        </pc:sldMkLst>
        <pc:spChg chg="mod">
          <ac:chgData name="Bates, Heather" userId="83b8588c-350c-4064-b0d9-c2475ba447c6" providerId="ADAL" clId="{0437CB5C-90E8-4459-B815-920013627E5F}" dt="2020-10-06T17:59:03.287" v="27" actId="6549"/>
          <ac:spMkLst>
            <pc:docMk/>
            <pc:sldMk cId="3447813224" sldId="371"/>
            <ac:spMk id="6" creationId="{53C12A8A-2EB2-40ED-9230-666873A0CF60}"/>
          </ac:spMkLst>
        </pc:spChg>
      </pc:sldChg>
      <pc:sldChg chg="modSp mod">
        <pc:chgData name="Bates, Heather" userId="83b8588c-350c-4064-b0d9-c2475ba447c6" providerId="ADAL" clId="{0437CB5C-90E8-4459-B815-920013627E5F}" dt="2020-10-05T18:35:04.190" v="21" actId="20577"/>
        <pc:sldMkLst>
          <pc:docMk/>
          <pc:sldMk cId="3819396026" sldId="379"/>
        </pc:sldMkLst>
        <pc:spChg chg="mod">
          <ac:chgData name="Bates, Heather" userId="83b8588c-350c-4064-b0d9-c2475ba447c6" providerId="ADAL" clId="{0437CB5C-90E8-4459-B815-920013627E5F}" dt="2020-10-05T18:35:04.190" v="21" actId="20577"/>
          <ac:spMkLst>
            <pc:docMk/>
            <pc:sldMk cId="3819396026" sldId="379"/>
            <ac:spMk id="6" creationId="{53C12A8A-2EB2-40ED-9230-666873A0CF60}"/>
          </ac:spMkLst>
        </pc:spChg>
      </pc:sldChg>
      <pc:sldChg chg="modSp del mod">
        <pc:chgData name="Bates, Heather" userId="83b8588c-350c-4064-b0d9-c2475ba447c6" providerId="ADAL" clId="{0437CB5C-90E8-4459-B815-920013627E5F}" dt="2020-10-05T18:33:29.178" v="2" actId="47"/>
        <pc:sldMkLst>
          <pc:docMk/>
          <pc:sldMk cId="3536787399" sldId="380"/>
        </pc:sldMkLst>
        <pc:spChg chg="mod">
          <ac:chgData name="Bates, Heather" userId="83b8588c-350c-4064-b0d9-c2475ba447c6" providerId="ADAL" clId="{0437CB5C-90E8-4459-B815-920013627E5F}" dt="2020-10-05T18:33:26.381" v="1" actId="5793"/>
          <ac:spMkLst>
            <pc:docMk/>
            <pc:sldMk cId="3536787399" sldId="380"/>
            <ac:spMk id="3" creationId="{11D3B81C-DC11-4722-BF53-FA4E6AEC15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46F0A-E0FE-48AA-80AE-564927593F11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614B2-C9AA-492D-8C7E-C6B4FD3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9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Sophomores pages 63-67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614B2-C9AA-492D-8C7E-C6B4FD3037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2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D8B6-3CFB-4FC5-BE82-E4E33762D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70242-DFB1-4316-8F12-C8399EFFE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38E93-293B-41D8-A5BE-5B2B937F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8E9FB-745A-4C55-856D-0277EA71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AE35-BB03-4872-8445-5F02F29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6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DE438-AB34-46FC-A39D-A88AA7B84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373C4-84A5-4DC7-A551-4ACDF1CD9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66597-AC69-48FB-9998-6FB055F0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37717-5379-4F13-88B0-0E60B1BD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9998B-ADA7-4628-ADDA-66962C37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2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CE28A-1406-4FAF-886E-3B95106AD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2FF44-DB39-4FF3-BECF-0ED2FBB0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28272-217B-44BC-99EB-D4BE7116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9A8A8-D9E3-4932-9444-1AB10550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5F6B4-4650-4E54-90C5-80F889B9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2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7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654D-3C5E-4C34-BFED-6639893C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828B-FFC9-4C22-9279-FDA547040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8661A-48CC-4601-9287-DE1DE4F9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B399B-3348-4CFF-88D3-230A93BB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FFD44-03B2-4495-85A8-575454D9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0F69-5BFB-4209-836D-1768DA90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15825-A3E1-4679-909E-8264C0EFC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FFDB0-CE8B-4085-9033-B08CF2BA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2C83-FD1B-4CDF-9AC1-68D79651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75149-63AE-464E-A371-339A1A6E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5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336A-99C0-40F8-BC47-CDD338C0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C9C9B-44F0-4D88-A4D5-B361911B1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3AC5F-BA91-4516-BF5C-CA955E398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846E-182F-4D5D-9C4F-B7B06501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8A988-DA20-4909-92C2-0C8F1711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F1933-CAEA-4878-8408-018D5C60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5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4E48-566A-4409-A6D7-FB2D284A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D981F-C36A-4510-A298-608029F2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D0717-CEE6-4DD9-8FCA-19B870D02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CE3DA-F65A-48C6-A042-8B38D2C06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8175E-610A-4499-BD28-3D3D2858A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EF22B1-78A5-4B97-8880-ECCF1CE4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305DA-DA31-438E-A434-E9E95780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D8E74-CF32-4888-A0A7-8239DEB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7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9BE8-E070-4E70-B606-1DFAEEF0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BD235-05DB-4B2F-A1D9-BAB063D2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CB8BC-F6B3-4E76-8436-33771C1B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1BCA0-10A4-4CE8-8C89-66067D27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7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3901C-7527-47C5-A308-F7273958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4EBA26-FEF8-4D25-AAC7-F491D2E9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74EA0-6C6D-4AEC-A676-80ACC895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9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3319-8B96-4193-921B-B6CFEC98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169E9-5617-41D3-B3B9-BA94CEC85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B64FE-A237-48C4-B505-4B041C3B8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40BF1-3691-47D9-96B4-7D73C67B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800B9-E493-4BFB-BCBF-319641AB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E81D7-DC46-449E-A07F-8FBCCBC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4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BADB-5B5E-42C9-8412-902A0C0B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13EAC-07FE-40A9-BBE4-179D0B03F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F516F-CFA5-4F21-95E3-39AD562BD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4473C-009C-4257-8E18-34045205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60FC2-606D-42C4-9333-CA305FF4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B2A7B-4086-46DD-8A3C-E7B980E9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2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64BCA-FE47-4ADE-9E54-C6C88FF6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D0336-C716-446E-8749-E4EBB7E8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CBBC0-6E51-44ED-BBA9-FCA669B7C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81FA9-3536-4489-B181-821F273A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91D9E-8EBE-484C-B313-B5C673440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220782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408053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332504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/>
              <a:t>. 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381939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C0B0D33-F785-45C6-B37B-9F083A4B8D93}"/>
              </a:ext>
            </a:extLst>
          </p:cNvPr>
          <p:cNvGrpSpPr>
            <a:grpSpLocks/>
          </p:cNvGrpSpPr>
          <p:nvPr/>
        </p:nvGrpSpPr>
        <p:grpSpPr bwMode="auto">
          <a:xfrm>
            <a:off x="636266" y="180029"/>
            <a:ext cx="11223629" cy="6497941"/>
            <a:chOff x="2403" y="8704"/>
            <a:chExt cx="17438" cy="9758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5E259557-7A25-4F6B-BE37-D65D31E10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" y="8704"/>
              <a:ext cx="17438" cy="9758"/>
            </a:xfrm>
            <a:prstGeom prst="rect">
              <a:avLst/>
            </a:prstGeom>
            <a:gradFill rotWithShape="0">
              <a:gsLst>
                <a:gs pos="0">
                  <a:srgbClr val="E4ECF5"/>
                </a:gs>
                <a:gs pos="100000">
                  <a:srgbClr val="A7BFDE"/>
                </a:gs>
              </a:gsLst>
              <a:lin ang="5400000" scaled="1"/>
            </a:gradFill>
            <a:ln w="28440" cap="sq">
              <a:solidFill>
                <a:srgbClr val="4579B8"/>
              </a:solidFill>
              <a:miter lim="800000"/>
              <a:headEnd/>
              <a:tailEnd/>
            </a:ln>
            <a:effectLst>
              <a:outerShdw dist="19800" dir="5400000" algn="ctr" rotWithShape="0">
                <a:srgbClr val="000000">
                  <a:alpha val="38034"/>
                </a:srgb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" name="Oval 5">
              <a:extLst>
                <a:ext uri="{FF2B5EF4-FFF2-40B4-BE49-F238E27FC236}">
                  <a16:creationId xmlns:a16="http://schemas.microsoft.com/office/drawing/2014/main" id="{9389031C-3EEB-4C7B-A996-EF6789069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4" y="10705"/>
              <a:ext cx="6092" cy="5488"/>
            </a:xfrm>
            <a:prstGeom prst="ellipse">
              <a:avLst/>
            </a:prstGeom>
            <a:gradFill rotWithShape="0">
              <a:gsLst>
                <a:gs pos="0">
                  <a:srgbClr val="E4F2F6"/>
                </a:gs>
                <a:gs pos="100000">
                  <a:srgbClr val="A5D5E2"/>
                </a:gs>
              </a:gsLst>
              <a:lin ang="5400000" scaled="1"/>
            </a:gradFill>
            <a:ln w="9360" cap="sq">
              <a:solidFill>
                <a:srgbClr val="40A7C2"/>
              </a:solidFill>
              <a:miter lim="800000"/>
              <a:headEnd/>
              <a:tailEnd/>
            </a:ln>
            <a:effectLst>
              <a:outerShdw dist="19800" dir="5400000" algn="ctr" rotWithShape="0">
                <a:srgbClr val="000000">
                  <a:alpha val="38034"/>
                </a:srgb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27A90452-5B26-44D3-A8DA-7B710AD07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0" y="12709"/>
              <a:ext cx="1664" cy="1480"/>
            </a:xfrm>
            <a:prstGeom prst="ellipse">
              <a:avLst/>
            </a:prstGeom>
            <a:solidFill>
              <a:srgbClr val="FFFFFF"/>
            </a:solidFill>
            <a:ln w="25560" cap="sq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C76A6EAC-3488-4B53-8E11-1FA328459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" y="8970"/>
              <a:ext cx="2635" cy="11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Frame of Reference. All maps must have a frame of reference.</a:t>
              </a:r>
              <a:endPara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D4A37E90-A335-487F-8E68-990821CEA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2" y="12749"/>
              <a:ext cx="1590" cy="8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Word</a:t>
              </a: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510B0BB2-1EA2-40DE-90C9-F5AFD5926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9" y="11100"/>
              <a:ext cx="2990" cy="107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Definitions relating to parts of speech and multiple meanings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" name="Text Box 13">
            <a:extLst>
              <a:ext uri="{FF2B5EF4-FFF2-40B4-BE49-F238E27FC236}">
                <a16:creationId xmlns:a16="http://schemas.microsoft.com/office/drawing/2014/main" id="{A70B8804-F06E-4C04-9A00-31D48A217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336" y="3174930"/>
            <a:ext cx="982965" cy="5667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Parts of speech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A7366E9E-C0ED-4074-A241-7B2C2567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659" y="3019244"/>
            <a:ext cx="2997350" cy="278633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Relationships -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usage, and misusage, common confusions, related words, and other forms of the word  </a:t>
            </a:r>
            <a:b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 how, when, or where the word is used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ary terms must have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directly related words since few have synonyms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449D4B44-C6B8-4915-AB70-1B0FB23A0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811" y="3623093"/>
            <a:ext cx="2431204" cy="193549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Synonyms and </a:t>
            </a:r>
            <a:b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(at least two)</a:t>
            </a:r>
            <a:endParaRPr lang="en-US" altLang="en-US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Antonyms and non-examples (at least two)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non-examples must be conceptually related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24777D18-3CA8-486C-892E-10A178E27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7812" y="398916"/>
            <a:ext cx="2544621" cy="276697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Sentence using the word or picture representing the word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 Definitions if all of the definitions do not fit in the circle. This is important for multiple meaning words.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39F7A127-4ED7-4CEB-9A1B-7EB11B6C5A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1035" y="228600"/>
            <a:ext cx="142875" cy="128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0">
            <a:extLst>
              <a:ext uri="{FF2B5EF4-FFF2-40B4-BE49-F238E27FC236}">
                <a16:creationId xmlns:a16="http://schemas.microsoft.com/office/drawing/2014/main" id="{B37F03F5-6B49-46D7-BA79-35B31049C3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8129" y="284616"/>
            <a:ext cx="142875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27782F-4899-4604-8AB9-D4769E1CA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532D3D33-01AD-4190-8DEB-F193992E0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916" y="3785260"/>
            <a:ext cx="2052692" cy="7953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etymology </a:t>
            </a:r>
            <a:r>
              <a:rPr lang="en-US" alt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morphology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(origin and roots and affixes)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3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B9AD-6F4C-487A-A106-15240AFE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must include the following in your vocabulary maps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1F4F6-4379-4E31-BF16-7EB8AC0ADE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Word</a:t>
            </a:r>
          </a:p>
          <a:p>
            <a:pPr lvl="0"/>
            <a:r>
              <a:rPr lang="en-US" dirty="0"/>
              <a:t>Part of speech</a:t>
            </a:r>
          </a:p>
          <a:p>
            <a:pPr lvl="0"/>
            <a:r>
              <a:rPr lang="en-US" dirty="0"/>
              <a:t>Definition (If the word has more than one meaning, you need to include other meanings.)</a:t>
            </a:r>
          </a:p>
          <a:p>
            <a:pPr lvl="0"/>
            <a:r>
              <a:rPr lang="en-US" dirty="0"/>
              <a:t>Etymology/Morphology (include origin and roots and affixes with meanings)</a:t>
            </a:r>
          </a:p>
          <a:p>
            <a:pPr lvl="0"/>
            <a:r>
              <a:rPr lang="en-US" dirty="0"/>
              <a:t>Two synonyms or examples</a:t>
            </a:r>
          </a:p>
          <a:p>
            <a:pPr lvl="0"/>
            <a:r>
              <a:rPr lang="en-US" dirty="0"/>
              <a:t>Two antonyms or non examples (non-examples must be conceptually related)</a:t>
            </a:r>
          </a:p>
          <a:p>
            <a:pPr lvl="0"/>
            <a:r>
              <a:rPr lang="en-US" dirty="0"/>
              <a:t>Sentence using the word correctly or a picture representing the word</a:t>
            </a:r>
          </a:p>
          <a:p>
            <a:pPr lvl="0"/>
            <a:r>
              <a:rPr lang="en-US" dirty="0"/>
              <a:t>Relationships and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9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/>
              <a:t>. 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344781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398909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248836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423935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246998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40EAA65-B414-454B-AD66-BD98199249BE}"/>
              </a:ext>
            </a:extLst>
          </p:cNvPr>
          <p:cNvGrpSpPr/>
          <p:nvPr/>
        </p:nvGrpSpPr>
        <p:grpSpPr>
          <a:xfrm>
            <a:off x="65317" y="60649"/>
            <a:ext cx="12042710" cy="6736702"/>
            <a:chOff x="65317" y="60649"/>
            <a:chExt cx="12042710" cy="67367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0F605C1-FAF6-48B5-B4DA-F5E79114BF0F}"/>
                </a:ext>
              </a:extLst>
            </p:cNvPr>
            <p:cNvSpPr/>
            <p:nvPr/>
          </p:nvSpPr>
          <p:spPr>
            <a:xfrm>
              <a:off x="65317" y="60649"/>
              <a:ext cx="12042710" cy="6736702"/>
            </a:xfrm>
            <a:prstGeom prst="rect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17523C0-F044-40C0-A75F-4153ABE1F647}"/>
                </a:ext>
              </a:extLst>
            </p:cNvPr>
            <p:cNvSpPr/>
            <p:nvPr/>
          </p:nvSpPr>
          <p:spPr>
            <a:xfrm>
              <a:off x="3138196" y="513184"/>
              <a:ext cx="5915608" cy="5682342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0AB632-A610-43CA-BC4C-EC1B9B307BD3}"/>
                </a:ext>
              </a:extLst>
            </p:cNvPr>
            <p:cNvSpPr/>
            <p:nvPr/>
          </p:nvSpPr>
          <p:spPr>
            <a:xfrm>
              <a:off x="5004318" y="2393302"/>
              <a:ext cx="2183364" cy="2071396"/>
            </a:xfrm>
            <a:prstGeom prst="ellips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C12A8A-2EB2-40ED-9230-666873A0CF60}"/>
              </a:ext>
            </a:extLst>
          </p:cNvPr>
          <p:cNvSpPr txBox="1"/>
          <p:nvPr/>
        </p:nvSpPr>
        <p:spPr>
          <a:xfrm>
            <a:off x="5206482" y="3079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00630-DE23-4D7E-905D-9CE4D5FC3494}"/>
              </a:ext>
            </a:extLst>
          </p:cNvPr>
          <p:cNvSpPr txBox="1"/>
          <p:nvPr/>
        </p:nvSpPr>
        <p:spPr>
          <a:xfrm>
            <a:off x="328126" y="1214143"/>
            <a:ext cx="281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F002B-54D7-4A2A-83E6-087AD5CB968B}"/>
              </a:ext>
            </a:extLst>
          </p:cNvPr>
          <p:cNvSpPr txBox="1"/>
          <p:nvPr/>
        </p:nvSpPr>
        <p:spPr>
          <a:xfrm>
            <a:off x="8752115" y="328517"/>
            <a:ext cx="335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FE86B-3A37-4584-85B2-FF853236647D}"/>
              </a:ext>
            </a:extLst>
          </p:cNvPr>
          <p:cNvSpPr txBox="1"/>
          <p:nvPr/>
        </p:nvSpPr>
        <p:spPr>
          <a:xfrm>
            <a:off x="8935617" y="4874843"/>
            <a:ext cx="309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87EA0A-F7ED-4B79-A588-4459A2BD13C7}"/>
              </a:ext>
            </a:extLst>
          </p:cNvPr>
          <p:cNvSpPr txBox="1"/>
          <p:nvPr/>
        </p:nvSpPr>
        <p:spPr>
          <a:xfrm>
            <a:off x="328127" y="5059509"/>
            <a:ext cx="32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E4B960-10AE-491A-B17E-A5433B70BFB3}"/>
              </a:ext>
            </a:extLst>
          </p:cNvPr>
          <p:cNvSpPr txBox="1"/>
          <p:nvPr/>
        </p:nvSpPr>
        <p:spPr>
          <a:xfrm>
            <a:off x="4257872" y="4461578"/>
            <a:ext cx="33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E132B-C11A-42FA-9DD1-E89BC9747D69}"/>
              </a:ext>
            </a:extLst>
          </p:cNvPr>
          <p:cNvSpPr txBox="1"/>
          <p:nvPr/>
        </p:nvSpPr>
        <p:spPr>
          <a:xfrm>
            <a:off x="3377682" y="24030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61A55-82F0-4BD6-B6D0-58C5FEED5549}"/>
              </a:ext>
            </a:extLst>
          </p:cNvPr>
          <p:cNvSpPr txBox="1"/>
          <p:nvPr/>
        </p:nvSpPr>
        <p:spPr>
          <a:xfrm>
            <a:off x="5004318" y="1029477"/>
            <a:ext cx="239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146527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9794</TotalTime>
  <Words>384</Words>
  <Application>Microsoft Office PowerPoint</Application>
  <PresentationFormat>Widescreen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Vocabulary</vt:lpstr>
      <vt:lpstr>PowerPoint Presentation</vt:lpstr>
      <vt:lpstr>You must include the following in your vocabulary maps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Bates, Heather</dc:creator>
  <cp:lastModifiedBy>Bates, Heather</cp:lastModifiedBy>
  <cp:revision>32</cp:revision>
  <dcterms:created xsi:type="dcterms:W3CDTF">2018-08-17T15:38:20Z</dcterms:created>
  <dcterms:modified xsi:type="dcterms:W3CDTF">2020-10-06T17:59:05Z</dcterms:modified>
</cp:coreProperties>
</file>